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6" r:id="rId8"/>
    <p:sldId id="263" r:id="rId9"/>
    <p:sldId id="268" r:id="rId10"/>
    <p:sldId id="265" r:id="rId11"/>
    <p:sldId id="264" r:id="rId12"/>
    <p:sldId id="267" r:id="rId13"/>
    <p:sldId id="270" r:id="rId14"/>
    <p:sldId id="269" r:id="rId15"/>
    <p:sldId id="262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 varScale="1">
        <p:scale>
          <a:sx n="42" d="100"/>
          <a:sy n="42" d="100"/>
        </p:scale>
        <p:origin x="-6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6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7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99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14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73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4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7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6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8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87010-886D-4397-88AD-B7CE3A72A00D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08EA2-F404-4DBF-ACE9-CDB8DC0CB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43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1371600"/>
            <a:ext cx="4819233" cy="2800767"/>
          </a:xfrm>
          <a:prstGeom prst="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Chinese </a:t>
            </a:r>
          </a:p>
          <a:p>
            <a:pPr algn="ctr"/>
            <a:r>
              <a:rPr lang="en-US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New Year</a:t>
            </a:r>
            <a:endParaRPr lang="en-US" sz="8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6503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4678740"/>
            <a:ext cx="822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dobe Caslon Pro" pitchFamily="18" charset="0"/>
              </a:rPr>
              <a:t>Some of the lanterns may be works of art, painted with birds, animals, flowers, zodiac signs, and scenes from legend and history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44" y="381000"/>
            <a:ext cx="5362456" cy="4038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0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4876800"/>
            <a:ext cx="7924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David" pitchFamily="34" charset="-79"/>
                <a:cs typeface="David" pitchFamily="34" charset="-79"/>
              </a:rPr>
              <a:t>People hang glowing lanterns in temples, and carry lanterns to an evening parade under the light of the full moon.</a:t>
            </a:r>
            <a:endParaRPr lang="en-US" sz="3200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0867"/>
            <a:ext cx="6477000" cy="43011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87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452634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dobe Caslon Pro" pitchFamily="18" charset="0"/>
              </a:rPr>
              <a:t>Children carry their lanterns around the village and families come together to eat sweet rice balls for good fortune and family unity. 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414" y="228600"/>
            <a:ext cx="5303837" cy="4035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0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85800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dobe Caslon Pro" pitchFamily="18" charset="0"/>
              </a:rPr>
              <a:t>Chinese Lanterns were traditionally made of silk, paper and even glass. 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45" y="2133600"/>
            <a:ext cx="6174509" cy="40751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5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0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dobe Caslon Pro" pitchFamily="18" charset="0"/>
              </a:rPr>
              <a:t>There are lanterns in shapes of boxes, lotus flowers, dragons, butterflies and all sorts of animals. 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50" y="272142"/>
            <a:ext cx="6065750" cy="460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81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4872097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dobe Caslon Pro" pitchFamily="18" charset="0"/>
              </a:rPr>
              <a:t>During the night of lantern festival, Some people will fly the sky lantern by writing their wishes on the paper lantern and pray their wishes come true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46530"/>
            <a:ext cx="6757951" cy="44711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2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18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0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01928"/>
            <a:ext cx="350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dobe Caslon Pro" pitchFamily="18" charset="0"/>
              </a:rPr>
              <a:t>Legend has it that in ancient times, Buddha asked all the animals to meet him on Chinese New Year. Twelve came, and Buddha named a year after each one. 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685800"/>
            <a:ext cx="4762500" cy="5095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469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1103055"/>
            <a:ext cx="480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dobe Caslon Pro" pitchFamily="18" charset="0"/>
              </a:rPr>
              <a:t>He announced that the people born in each animal's year would have some of that animal's personality. 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176980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271" y="752502"/>
            <a:ext cx="1950555" cy="221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4444425"/>
            <a:ext cx="8485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Estrangelo Edessa" pitchFamily="66" charset="0"/>
                <a:cs typeface="Estrangelo Edessa" pitchFamily="66" charset="0"/>
              </a:rPr>
              <a:t>Chinese New Year </a:t>
            </a:r>
            <a:r>
              <a:rPr lang="en-US" sz="3200" i="1" dirty="0" smtClean="0">
                <a:latin typeface="Estrangelo Edessa" pitchFamily="66" charset="0"/>
                <a:cs typeface="Estrangelo Edessa" pitchFamily="66" charset="0"/>
              </a:rPr>
              <a:t>2007 ~The </a:t>
            </a:r>
            <a:r>
              <a:rPr lang="en-US" sz="3200" i="1" dirty="0">
                <a:latin typeface="Estrangelo Edessa" pitchFamily="66" charset="0"/>
                <a:cs typeface="Estrangelo Edessa" pitchFamily="66" charset="0"/>
              </a:rPr>
              <a:t>Year of the Red Pig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5130225"/>
            <a:ext cx="7746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latin typeface="Estrangelo Edessa" pitchFamily="66" charset="0"/>
                <a:cs typeface="Estrangelo Edessa" pitchFamily="66" charset="0"/>
              </a:rPr>
              <a:t>Chinese New Year 2006 ~ The Year of the Dog</a:t>
            </a:r>
            <a:endParaRPr lang="en-US" sz="3200" i="1" dirty="0">
              <a:latin typeface="Estrangelo Edessa" pitchFamily="66" charset="0"/>
              <a:cs typeface="Estrangelo Edess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6053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870770"/>
            <a:ext cx="381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dobe Caslon Pro" pitchFamily="18" charset="0"/>
              </a:rPr>
              <a:t>Those born in sheep years are often artistic, charming, sensitive, and sweet. It is known as the most creative sign in the Chinese zodiac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5122" name="Picture 2" descr="http://www.happyholidays2014.com/wp-content/uploads/2015/01/Year-of-Sheep_2015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7983"/>
            <a:ext cx="4572000" cy="42620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6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1676400"/>
            <a:ext cx="708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dobe Caslon Pro" pitchFamily="18" charset="0"/>
              </a:rPr>
              <a:t>At Chinese New Year celebrations people wear red clothes, decorate with poems on red paper, and give children "lucky money" in red envelopes. </a:t>
            </a:r>
            <a:endParaRPr lang="en-US" sz="3600" dirty="0"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22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4227255"/>
            <a:ext cx="7010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dobe Caslon Pro" pitchFamily="18" charset="0"/>
              </a:rPr>
              <a:t>In China, the New Year is a time of family reunion. Family members gather at each other's homes for visits and shared meals, most significantly a feast on New Year's Eve.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" y="448491"/>
            <a:ext cx="6191250" cy="3486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25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3632299"/>
            <a:ext cx="80772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3200" dirty="0" smtClean="0">
                <a:latin typeface="Adobe Caslon Pro" pitchFamily="18" charset="0"/>
              </a:rPr>
              <a:t>There will be a variety of clowns, stilt walkers, acrobats, floats and parades, music and drums and of course the Chinese Lion and Dragon Dances and firecrackers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1459"/>
            <a:ext cx="6781800" cy="38147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1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76297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dobe Caslon Pro" pitchFamily="18" charset="0"/>
              </a:rPr>
              <a:t>In many areas the highlight of the lantern festival is the dragon dance. The dragon—which might stretch a hundred feet long—is typically made of silk, paper, and bamboo.</a:t>
            </a:r>
            <a:endParaRPr lang="en-US" sz="3200" dirty="0">
              <a:latin typeface="Adobe Caslon Pro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5768752" cy="38436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00000"/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381000"/>
            <a:ext cx="54082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dobe Caslon Pro" pitchFamily="18" charset="0"/>
              </a:rPr>
              <a:t>The Lantern Festival marks the end of the Chinese New Year Festivities</a:t>
            </a:r>
            <a:endParaRPr lang="en-US" sz="3600" dirty="0">
              <a:latin typeface="Adobe Caslon Pro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49" y="2514600"/>
            <a:ext cx="5650544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374</Words>
  <Application>Microsoft Office PowerPoint</Application>
  <PresentationFormat>On-screen Show (4:3)</PresentationFormat>
  <Paragraphs>20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Lake Shore 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Eagle</dc:creator>
  <cp:lastModifiedBy>Eagle</cp:lastModifiedBy>
  <cp:revision>10</cp:revision>
  <dcterms:created xsi:type="dcterms:W3CDTF">2015-02-25T21:15:27Z</dcterms:created>
  <dcterms:modified xsi:type="dcterms:W3CDTF">2015-03-25T15:52:51Z</dcterms:modified>
</cp:coreProperties>
</file>